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ormorant Garamond Bold Italics" charset="1" panose="00000800000000000000"/>
      <p:regular r:id="rId7"/>
    </p:embeddedFont>
    <p:embeddedFont>
      <p:font typeface="Stoic" charset="1" panose="00000500000000000000"/>
      <p:regular r:id="rId8"/>
    </p:embeddedFont>
    <p:embeddedFont>
      <p:font typeface="The Seasons Bold" charset="1" panose="00000000000000000000"/>
      <p:regular r:id="rId9"/>
    </p:embeddedFont>
    <p:embeddedFont>
      <p:font typeface="Noto Serif Ethiopic Condensed" charset="1" panose="02020502060505020204"/>
      <p:regular r:id="rId10"/>
    </p:embeddedFont>
    <p:embeddedFont>
      <p:font typeface="The Seasons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56" t="-260" r="-7556" b="-26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926080" y="4943421"/>
            <a:ext cx="23408640" cy="34004358"/>
            <a:chOff x="0" y="0"/>
            <a:chExt cx="2167467" cy="31485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7467" cy="3148552"/>
            </a:xfrm>
            <a:custGeom>
              <a:avLst/>
              <a:gdLst/>
              <a:ahLst/>
              <a:cxnLst/>
              <a:rect r="r" b="b" t="t" l="l"/>
              <a:pathLst>
                <a:path h="3148552" w="2167467">
                  <a:moveTo>
                    <a:pt x="0" y="0"/>
                  </a:moveTo>
                  <a:lnTo>
                    <a:pt x="2167467" y="0"/>
                  </a:lnTo>
                  <a:lnTo>
                    <a:pt x="2167467" y="3148552"/>
                  </a:lnTo>
                  <a:lnTo>
                    <a:pt x="0" y="3148552"/>
                  </a:lnTo>
                  <a:close/>
                </a:path>
              </a:pathLst>
            </a:custGeom>
            <a:solidFill>
              <a:srgbClr val="FFFFFF"/>
            </a:solidFill>
            <a:ln w="142875" cap="sq">
              <a:solidFill>
                <a:srgbClr val="A48627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14300"/>
              <a:ext cx="2167467" cy="3262852"/>
            </a:xfrm>
            <a:prstGeom prst="rect">
              <a:avLst/>
            </a:prstGeom>
          </p:spPr>
          <p:txBody>
            <a:bodyPr anchor="ctr" rtlCol="false" tIns="325120" lIns="325120" bIns="325120" rIns="325120"/>
            <a:lstStyle/>
            <a:p>
              <a:pPr algn="ctr">
                <a:lnSpc>
                  <a:spcPts val="806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-2373271">
            <a:off x="1352069" y="2160589"/>
            <a:ext cx="12287530" cy="10014337"/>
          </a:xfrm>
          <a:custGeom>
            <a:avLst/>
            <a:gdLst/>
            <a:ahLst/>
            <a:cxnLst/>
            <a:rect r="r" b="b" t="t" l="l"/>
            <a:pathLst>
              <a:path h="10014337" w="12287530">
                <a:moveTo>
                  <a:pt x="12287530" y="0"/>
                </a:moveTo>
                <a:lnTo>
                  <a:pt x="0" y="0"/>
                </a:lnTo>
                <a:lnTo>
                  <a:pt x="0" y="10014337"/>
                </a:lnTo>
                <a:lnTo>
                  <a:pt x="12287530" y="10014337"/>
                </a:lnTo>
                <a:lnTo>
                  <a:pt x="1228753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75348" y="34562495"/>
            <a:ext cx="28110103" cy="6535599"/>
          </a:xfrm>
          <a:custGeom>
            <a:avLst/>
            <a:gdLst/>
            <a:ahLst/>
            <a:cxnLst/>
            <a:rect r="r" b="b" t="t" l="l"/>
            <a:pathLst>
              <a:path h="6535599" w="28110103">
                <a:moveTo>
                  <a:pt x="0" y="0"/>
                </a:moveTo>
                <a:lnTo>
                  <a:pt x="28110104" y="0"/>
                </a:lnTo>
                <a:lnTo>
                  <a:pt x="28110104" y="6535599"/>
                </a:lnTo>
                <a:lnTo>
                  <a:pt x="0" y="65355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464278" y="9626450"/>
            <a:ext cx="10332244" cy="1707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35"/>
              </a:lnSpc>
              <a:spcBef>
                <a:spcPct val="0"/>
              </a:spcBef>
            </a:pPr>
            <a:r>
              <a:rPr lang="en-US" b="true" sz="10239" i="true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You are Invited to 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495834" y="12815994"/>
            <a:ext cx="14269132" cy="7346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83"/>
              </a:lnSpc>
            </a:pPr>
            <a:r>
              <a:rPr lang="en-US" sz="30633">
                <a:solidFill>
                  <a:srgbClr val="A48627"/>
                </a:solidFill>
                <a:latin typeface="Stoic"/>
                <a:ea typeface="Stoic"/>
                <a:cs typeface="Stoic"/>
                <a:sym typeface="Stoic"/>
              </a:rPr>
              <a:t>Graduation</a:t>
            </a:r>
          </a:p>
          <a:p>
            <a:pPr algn="ctr">
              <a:lnSpc>
                <a:spcPts val="28183"/>
              </a:lnSpc>
            </a:pPr>
            <a:r>
              <a:rPr lang="en-US" sz="30633">
                <a:solidFill>
                  <a:srgbClr val="A48627"/>
                </a:solidFill>
                <a:latin typeface="Stoic"/>
                <a:ea typeface="Stoic"/>
                <a:cs typeface="Stoic"/>
                <a:sym typeface="Stoic"/>
              </a:rPr>
              <a:t>Party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399169" y="20785472"/>
            <a:ext cx="4462462" cy="1706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35"/>
              </a:lnSpc>
              <a:spcBef>
                <a:spcPct val="0"/>
              </a:spcBef>
            </a:pPr>
            <a:r>
              <a:rPr lang="en-US" b="true" sz="10239" i="true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Honoring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57180" y="22829474"/>
            <a:ext cx="19146441" cy="299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98"/>
              </a:lnSpc>
              <a:spcBef>
                <a:spcPct val="0"/>
              </a:spcBef>
            </a:pPr>
            <a:r>
              <a:rPr lang="en-US" b="true" sz="16570">
                <a:solidFill>
                  <a:srgbClr val="A4862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FRANCOIS MERCER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147447" y="30424396"/>
            <a:ext cx="12965906" cy="1706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35"/>
              </a:lnSpc>
              <a:spcBef>
                <a:spcPct val="0"/>
              </a:spcBef>
            </a:pPr>
            <a:r>
              <a:rPr lang="en-US" b="true" sz="10239" i="true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123 Anywhere St., Any City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85077" y="32357908"/>
            <a:ext cx="10890647" cy="1706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35"/>
              </a:lnSpc>
              <a:spcBef>
                <a:spcPct val="0"/>
              </a:spcBef>
            </a:pPr>
            <a:r>
              <a:rPr lang="en-US" b="true" sz="10239" i="true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RSVP to +123-456-7890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442436" y="27053072"/>
            <a:ext cx="6310312" cy="1697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35"/>
              </a:lnSpc>
              <a:spcBef>
                <a:spcPct val="0"/>
              </a:spcBef>
            </a:pPr>
            <a:r>
              <a:rPr lang="en-US" sz="10239">
                <a:solidFill>
                  <a:srgbClr val="000000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FEBRUARY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056692" y="27053072"/>
            <a:ext cx="4866084" cy="1697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35"/>
              </a:lnSpc>
              <a:spcBef>
                <a:spcPct val="0"/>
              </a:spcBef>
            </a:pPr>
            <a:r>
              <a:rPr lang="en-US" sz="10239">
                <a:solidFill>
                  <a:srgbClr val="000000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9:00 AM</a:t>
            </a:r>
          </a:p>
        </p:txBody>
      </p:sp>
      <p:sp>
        <p:nvSpPr>
          <p:cNvPr name="AutoShape 16" id="16"/>
          <p:cNvSpPr/>
          <p:nvPr/>
        </p:nvSpPr>
        <p:spPr>
          <a:xfrm>
            <a:off x="12575708" y="26806909"/>
            <a:ext cx="0" cy="2386614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6685092" y="26803661"/>
            <a:ext cx="0" cy="2386614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8" id="18"/>
          <p:cNvSpPr txBox="true"/>
          <p:nvPr/>
        </p:nvSpPr>
        <p:spPr>
          <a:xfrm rot="0">
            <a:off x="13451780" y="25804487"/>
            <a:ext cx="2437058" cy="4149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8"/>
              </a:lnSpc>
              <a:spcBef>
                <a:spcPct val="0"/>
              </a:spcBef>
            </a:pPr>
            <a:r>
              <a:rPr lang="en-US" sz="2322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DAGyZoAJyqY</dc:identifier>
  <dcterms:modified xsi:type="dcterms:W3CDTF">2011-08-01T06:04:30Z</dcterms:modified>
  <cp:revision>1</cp:revision>
  <dc:title>Beige watercolor illustrated Minimalist  Graduation Party Invitation (32 x 48 英寸)</dc:title>
</cp:coreProperties>
</file>